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6" r:id="rId6"/>
    <p:sldId id="269" r:id="rId7"/>
    <p:sldId id="270" r:id="rId8"/>
    <p:sldId id="268" r:id="rId9"/>
    <p:sldId id="272" r:id="rId10"/>
    <p:sldId id="273" r:id="rId11"/>
    <p:sldId id="274" r:id="rId12"/>
    <p:sldId id="275" r:id="rId13"/>
    <p:sldId id="276" r:id="rId14"/>
    <p:sldId id="271" r:id="rId15"/>
    <p:sldId id="277" r:id="rId16"/>
    <p:sldId id="278" r:id="rId17"/>
    <p:sldId id="279" r:id="rId18"/>
    <p:sldId id="280" r:id="rId19"/>
    <p:sldId id="282" r:id="rId20"/>
    <p:sldId id="283" r:id="rId21"/>
    <p:sldId id="264" r:id="rId22"/>
    <p:sldId id="25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2157" autoAdjust="0"/>
  </p:normalViewPr>
  <p:slideViewPr>
    <p:cSldViewPr>
      <p:cViewPr varScale="1">
        <p:scale>
          <a:sx n="62" d="100"/>
          <a:sy n="62" d="100"/>
        </p:scale>
        <p:origin x="-134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</a:t>
            </a:r>
            <a:r>
              <a:rPr lang="en-IN" baseline="0" smtClean="0"/>
              <a:t>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</a:t>
            </a:r>
            <a:r>
              <a:rPr lang="en-IN" baseline="0" smtClean="0"/>
              <a:t>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</a:t>
            </a:r>
            <a:r>
              <a:rPr lang="en-IN" baseline="0" smtClean="0"/>
              <a:t>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</a:t>
            </a:r>
            <a:r>
              <a:rPr lang="en-IN" baseline="0" smtClean="0"/>
              <a:t>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Why We need </a:t>
            </a:r>
            <a:r>
              <a:rPr lang="en-IN" dirty="0" err="1" smtClean="0"/>
              <a:t>Plugins</a:t>
            </a:r>
            <a:endParaRPr lang="en-IN" dirty="0" smtClean="0"/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Why We create </a:t>
            </a:r>
            <a:r>
              <a:rPr lang="en-IN" dirty="0" err="1" smtClean="0"/>
              <a:t>Plugins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Prefer Directory</a:t>
            </a:r>
          </a:p>
          <a:p>
            <a:pPr lvl="0">
              <a:spcBef>
                <a:spcPts val="0"/>
              </a:spcBef>
              <a:buNone/>
            </a:pPr>
            <a:r>
              <a:rPr lang="en-IN" dirty="0" smtClean="0"/>
              <a:t>Always use dash</a:t>
            </a:r>
            <a:r>
              <a:rPr lang="en-IN" baseline="0" dirty="0" smtClean="0"/>
              <a:t> not Underscore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speaker ppt_Page_01 cop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gradFill>
              <a:gsLst>
                <a:gs pos="0">
                  <a:schemeClr val="bg1">
                    <a:alpha val="69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sp>
        <p:nvSpPr>
          <p:cNvPr id="55" name="Shape 55"/>
          <p:cNvSpPr txBox="1"/>
          <p:nvPr/>
        </p:nvSpPr>
        <p:spPr>
          <a:xfrm>
            <a:off x="3660800" y="2353352"/>
            <a:ext cx="3840158" cy="7899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2172A1"/>
                </a:solidFill>
                <a:latin typeface="Myriad Pro" pitchFamily="34" charset="0"/>
                <a:ea typeface="Times New Roman"/>
                <a:cs typeface="Times New Roman"/>
                <a:sym typeface="Times New Roman"/>
              </a:rPr>
              <a:t>Abhishek Deshpande</a:t>
            </a:r>
            <a:endParaRPr lang="en" dirty="0">
              <a:latin typeface="Myriad Pro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3660800" y="3075900"/>
            <a:ext cx="3214800" cy="710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Started with P</a:t>
            </a:r>
            <a:r>
              <a:rPr lang="en-IN" sz="1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ugin Development</a:t>
            </a:r>
            <a:endParaRPr lang="en"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28794" y="2214560"/>
            <a:ext cx="1643074" cy="164307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Inside my-plugin.php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Plugin Header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Hooks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PHP Code</a:t>
            </a:r>
            <a:endParaRPr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Inside my-plugin.php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</a:t>
            </a:r>
            <a:r>
              <a:rPr lang="en-IN" sz="2400" b="1" dirty="0" smtClean="0">
                <a:latin typeface="Calibri" pitchFamily="34" charset="0"/>
              </a:rPr>
              <a:t>Plugin Header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PHP Code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Hooks</a:t>
            </a:r>
            <a:endParaRPr sz="2400">
              <a:latin typeface="Calibri" pitchFamily="34" charset="0"/>
            </a:endParaRPr>
          </a:p>
        </p:txBody>
      </p:sp>
      <p:pic>
        <p:nvPicPr>
          <p:cNvPr id="5" name="Picture 4" descr="Screenshot_1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140" y="1214428"/>
            <a:ext cx="6505860" cy="2214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Inside my-plugin.php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Plugin Header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</a:t>
            </a:r>
            <a:r>
              <a:rPr lang="en-IN" sz="2400" b="1" dirty="0" smtClean="0">
                <a:latin typeface="Calibri" pitchFamily="34" charset="0"/>
              </a:rPr>
              <a:t>PHP Code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Hooks</a:t>
            </a:r>
            <a:endParaRPr sz="2400">
              <a:latin typeface="Calibri" pitchFamily="34" charset="0"/>
            </a:endParaRPr>
          </a:p>
        </p:txBody>
      </p:sp>
      <p:pic>
        <p:nvPicPr>
          <p:cNvPr id="5" name="Picture 4" descr="Screenshot_1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298" y="1282531"/>
            <a:ext cx="7535327" cy="1407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Inside my-plugin.php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Plugin Header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PHP Code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</a:t>
            </a:r>
            <a:r>
              <a:rPr lang="en-IN" sz="2400" b="1" dirty="0" smtClean="0">
                <a:latin typeface="Calibri" pitchFamily="34" charset="0"/>
              </a:rPr>
              <a:t>Hooks</a:t>
            </a:r>
            <a:endParaRPr sz="2400" b="1">
              <a:latin typeface="Calibri" pitchFamily="34" charset="0"/>
            </a:endParaRPr>
          </a:p>
        </p:txBody>
      </p:sp>
      <p:pic>
        <p:nvPicPr>
          <p:cNvPr id="5" name="Picture 4" descr="Screenshot_1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73" y="2285998"/>
            <a:ext cx="7535327" cy="517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214296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Website Inauguration Ceremony</a:t>
            </a:r>
            <a:endParaRPr lang="en-IN" b="1" dirty="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Curtain_raiser_jci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" y="797961"/>
            <a:ext cx="9144000" cy="2988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Website Inauguration Ceremony : HTML &amp; CSS</a:t>
            </a:r>
            <a:br>
              <a:rPr lang="en-IN" b="1" dirty="0" smtClean="0">
                <a:latin typeface="Calibri" pitchFamily="34" charset="0"/>
              </a:rPr>
            </a:br>
            <a:endParaRPr lang="en-IN" b="1" dirty="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 descr="Screenshot_1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2857502"/>
            <a:ext cx="7201906" cy="733527"/>
          </a:xfrm>
          <a:prstGeom prst="rect">
            <a:avLst/>
          </a:prstGeom>
        </p:spPr>
      </p:pic>
      <p:pic>
        <p:nvPicPr>
          <p:cNvPr id="9" name="Picture 8" descr="Screenshot_1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1285866"/>
            <a:ext cx="7802064" cy="1276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85720" y="2131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Website Inauguration Ceremony : JavaScript</a:t>
            </a:r>
            <a:br>
              <a:rPr lang="en-IN" b="1" dirty="0" smtClean="0">
                <a:latin typeface="Calibri" pitchFamily="34" charset="0"/>
              </a:rPr>
            </a:br>
            <a:endParaRPr lang="en-IN" b="1" dirty="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Screenshot_1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4362"/>
            <a:ext cx="9806610" cy="307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_1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785800"/>
            <a:ext cx="7715304" cy="3018256"/>
          </a:xfrm>
          <a:prstGeom prst="rect">
            <a:avLst/>
          </a:prstGeom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85720" y="214296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WP Curtain Raiser</a:t>
            </a:r>
            <a:br>
              <a:rPr lang="en-IN" b="1" dirty="0" smtClean="0">
                <a:latin typeface="Calibri" pitchFamily="34" charset="0"/>
              </a:rPr>
            </a:br>
            <a:endParaRPr lang="en-IN" b="1" dirty="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_1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071552"/>
            <a:ext cx="7715304" cy="2008607"/>
          </a:xfrm>
          <a:prstGeom prst="rect">
            <a:avLst/>
          </a:prstGeom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85720" y="214296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WP Curtain Raiser</a:t>
            </a:r>
            <a:br>
              <a:rPr lang="en-IN" b="1" dirty="0" smtClean="0">
                <a:latin typeface="Calibri" pitchFamily="34" charset="0"/>
              </a:rPr>
            </a:br>
            <a:endParaRPr lang="en-IN" b="1" dirty="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dirty="0" smtClean="0">
                <a:latin typeface="Calibri" pitchFamily="34" charset="0"/>
              </a:rPr>
              <a:t>Best Practices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Find Unique Name for your Plugin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Setup a Plugin Prefix (can </a:t>
            </a:r>
            <a:r>
              <a:rPr lang="en-IN" sz="2400" dirty="0" smtClean="0">
                <a:latin typeface="Calibri" pitchFamily="34" charset="0"/>
              </a:rPr>
              <a:t>be your </a:t>
            </a:r>
            <a:r>
              <a:rPr lang="en-IN" sz="2400" dirty="0" smtClean="0">
                <a:latin typeface="Calibri" pitchFamily="34" charset="0"/>
              </a:rPr>
              <a:t>brand name)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Use Proper constants and functions to detect paths to Plugin files.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Keep your code </a:t>
            </a:r>
            <a:r>
              <a:rPr lang="en-IN" sz="2400" dirty="0" smtClean="0">
                <a:latin typeface="Calibri" pitchFamily="34" charset="0"/>
              </a:rPr>
              <a:t>readable &amp; well </a:t>
            </a:r>
            <a:r>
              <a:rPr lang="en-IN" sz="2400" dirty="0" smtClean="0">
                <a:latin typeface="Calibri" pitchFamily="34" charset="0"/>
              </a:rPr>
              <a:t>documented.</a:t>
            </a:r>
            <a:endParaRPr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About Me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 descr="Screenshot_1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85734"/>
            <a:ext cx="8453497" cy="3929090"/>
          </a:xfrm>
          <a:prstGeom prst="rect">
            <a:avLst/>
          </a:prstGeom>
        </p:spPr>
      </p:pic>
      <p:pic>
        <p:nvPicPr>
          <p:cNvPr id="63" name="Shape 63" descr="Welcome_board_on_college_pillar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dirty="0" smtClean="0">
                <a:latin typeface="Calibri" pitchFamily="34" charset="0"/>
              </a:rPr>
              <a:t>Various API and Components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</a:t>
            </a:r>
            <a:r>
              <a:rPr lang="en-IN" sz="2400" dirty="0" err="1" smtClean="0">
                <a:latin typeface="Calibri" pitchFamily="34" charset="0"/>
              </a:rPr>
              <a:t>Shortcodes</a:t>
            </a:r>
            <a:r>
              <a:rPr lang="en-IN" sz="2400" dirty="0" smtClean="0">
                <a:latin typeface="Calibri" pitchFamily="34" charset="0"/>
              </a:rPr>
              <a:t>, Widgets, Menu’s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HTTP API, Options API, Settings API, Transient API, Rewrite API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Custom Post Types, Taxonomies, meta boxes, page templates</a:t>
            </a:r>
            <a:endParaRPr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/>
            <a:r>
              <a:rPr lang="en-IN" b="1" dirty="0" smtClean="0">
                <a:latin typeface="Calibri" pitchFamily="34" charset="0"/>
              </a:rPr>
              <a:t>Some </a:t>
            </a:r>
            <a:r>
              <a:rPr lang="en-IN" b="1" dirty="0" err="1" smtClean="0">
                <a:latin typeface="Calibri" pitchFamily="34" charset="0"/>
              </a:rPr>
              <a:t>Plugins</a:t>
            </a:r>
            <a:r>
              <a:rPr lang="en-IN" b="1" dirty="0" smtClean="0">
                <a:latin typeface="Calibri" pitchFamily="34" charset="0"/>
              </a:rPr>
              <a:t> by People in this Camp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786182" y="1000114"/>
            <a:ext cx="4045986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IN" dirty="0" smtClean="0">
                <a:latin typeface="Calibri" pitchFamily="34" charset="0"/>
              </a:rPr>
              <a:t> Awesome Studio</a:t>
            </a:r>
          </a:p>
          <a:p>
            <a:pPr lvl="0">
              <a:lnSpc>
                <a:spcPct val="100000"/>
              </a:lnSpc>
              <a:defRPr/>
            </a:pPr>
            <a:r>
              <a:rPr lang="en-IN" dirty="0" smtClean="0">
                <a:latin typeface="Calibri" pitchFamily="34" charset="0"/>
              </a:rPr>
              <a:t> </a:t>
            </a:r>
            <a:r>
              <a:rPr lang="en-IN" dirty="0" err="1" smtClean="0">
                <a:latin typeface="Calibri" pitchFamily="34" charset="0"/>
              </a:rPr>
              <a:t>WordCamp</a:t>
            </a:r>
            <a:r>
              <a:rPr lang="en-IN" dirty="0" smtClean="0">
                <a:latin typeface="Calibri" pitchFamily="34" charset="0"/>
              </a:rPr>
              <a:t> Dashboard Widget</a:t>
            </a:r>
          </a:p>
          <a:p>
            <a:pPr lvl="0">
              <a:lnSpc>
                <a:spcPct val="100000"/>
              </a:lnSpc>
              <a:defRPr/>
            </a:pPr>
            <a:r>
              <a:rPr lang="en-IN" dirty="0" smtClean="0">
                <a:latin typeface="Calibri" pitchFamily="34" charset="0"/>
              </a:rPr>
              <a:t> Custom CSS For WordPress </a:t>
            </a:r>
          </a:p>
          <a:p>
            <a:pPr lvl="0">
              <a:lnSpc>
                <a:spcPct val="100000"/>
              </a:lnSpc>
              <a:defRPr/>
            </a:pPr>
            <a:r>
              <a:rPr lang="en-IN" dirty="0" smtClean="0">
                <a:latin typeface="Calibri" pitchFamily="34" charset="0"/>
              </a:rPr>
              <a:t> Page Visit Counter</a:t>
            </a:r>
          </a:p>
          <a:p>
            <a:pPr lvl="0">
              <a:lnSpc>
                <a:spcPct val="100000"/>
              </a:lnSpc>
              <a:defRPr/>
            </a:pPr>
            <a:r>
              <a:rPr lang="en-IN" dirty="0" smtClean="0">
                <a:latin typeface="Calibri" pitchFamily="34" charset="0"/>
              </a:rPr>
              <a:t> Advanced WP Testimonials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14348" y="1071552"/>
            <a:ext cx="2902978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/>
          <a:p>
            <a:pPr lvl="2">
              <a:spcAft>
                <a:spcPts val="1600"/>
              </a:spcAft>
              <a:buClr>
                <a:schemeClr val="dk2"/>
              </a:buClr>
              <a:buSzPct val="100000"/>
              <a:buFontTx/>
              <a:buChar char="●"/>
            </a:pPr>
            <a:r>
              <a:rPr kumimoji="0" lang="en-IN" sz="1800" b="0" i="0" u="none" strike="noStrike" kern="0" cap="none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sym typeface="Arial"/>
              </a:rPr>
              <a:t> Blogger to WordPress</a:t>
            </a:r>
          </a:p>
          <a:p>
            <a:pPr lvl="2">
              <a:spcAft>
                <a:spcPts val="1600"/>
              </a:spcAft>
              <a:buClr>
                <a:schemeClr val="dk2"/>
              </a:buClr>
              <a:buSzPct val="100000"/>
              <a:buFontTx/>
              <a:buChar char="●"/>
            </a:pPr>
            <a:r>
              <a:rPr kumimoji="0" lang="en-IN" sz="1800" b="0" i="0" u="none" strike="noStrike" kern="0" cap="none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sym typeface="Arial"/>
              </a:rPr>
              <a:t> Give Donation Plugin</a:t>
            </a:r>
          </a:p>
          <a:p>
            <a:pPr lvl="2">
              <a:spcAft>
                <a:spcPts val="1600"/>
              </a:spcAft>
              <a:buClr>
                <a:schemeClr val="dk2"/>
              </a:buClr>
              <a:buSzPct val="100000"/>
              <a:buFontTx/>
              <a:buChar char="●"/>
            </a:pPr>
            <a:r>
              <a:rPr kumimoji="0" lang="en-IN" sz="1800" b="0" i="0" u="none" strike="noStrike" kern="0" cap="none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sym typeface="Arial"/>
              </a:rPr>
              <a:t> </a:t>
            </a:r>
            <a:r>
              <a:rPr kumimoji="0" lang="en-IN" sz="1800" b="0" i="0" u="none" strike="noStrike" kern="0" cap="none" normalizeH="0" baseline="0" noProof="0" dirty="0" err="1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sym typeface="Arial"/>
              </a:rPr>
              <a:t>Documentor</a:t>
            </a:r>
            <a:endParaRPr kumimoji="0" lang="en-IN" sz="1800" b="0" i="0" u="none" strike="noStrike" kern="0" cap="none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Calibri" pitchFamily="34" charset="0"/>
              <a:sym typeface="Arial"/>
            </a:endParaRPr>
          </a:p>
          <a:p>
            <a:pPr lvl="2">
              <a:spcAft>
                <a:spcPts val="1600"/>
              </a:spcAft>
              <a:buClr>
                <a:schemeClr val="dk2"/>
              </a:buClr>
              <a:buSzPct val="100000"/>
              <a:buFontTx/>
              <a:buChar char="●"/>
            </a:pPr>
            <a:r>
              <a:rPr kumimoji="0" lang="en-IN" sz="1800" b="0" i="0" u="none" strike="noStrike" kern="0" cap="none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 pitchFamily="34" charset="0"/>
                <a:sym typeface="Arial"/>
              </a:rPr>
              <a:t> WP Curtain Raiser</a:t>
            </a:r>
          </a:p>
          <a:p>
            <a:pPr lvl="2">
              <a:spcAft>
                <a:spcPts val="1600"/>
              </a:spcAft>
              <a:buClr>
                <a:schemeClr val="dk2"/>
              </a:buClr>
              <a:buSzPct val="100000"/>
              <a:buFontTx/>
              <a:buChar char="●"/>
            </a:pPr>
            <a:r>
              <a:rPr lang="en-IN" sz="1800" dirty="0" smtClean="0">
                <a:solidFill>
                  <a:schemeClr val="dk2"/>
                </a:solidFill>
                <a:latin typeface="Calibri" pitchFamily="34" charset="0"/>
              </a:rPr>
              <a:t> Pirate Forms</a:t>
            </a:r>
            <a:endParaRPr kumimoji="0" lang="en-IN" sz="1800" b="0" i="0" u="none" strike="noStrike" kern="0" cap="none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Calibri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 descr="JustFooter-Desig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1275"/>
            <a:ext cx="9144012" cy="4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 descr="Speaker Podium in hall-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0" y="767625"/>
            <a:ext cx="4171500" cy="30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453825" y="1593875"/>
            <a:ext cx="4064400" cy="8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 dirty="0">
                <a:latin typeface="Comic Sans MS"/>
                <a:ea typeface="Comic Sans MS"/>
                <a:cs typeface="Comic Sans MS"/>
                <a:sym typeface="Comic Sans MS"/>
              </a:rPr>
              <a:t>Questions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6000" dirty="0">
                <a:latin typeface="Comic Sans MS"/>
                <a:ea typeface="Comic Sans MS"/>
                <a:cs typeface="Comic Sans MS"/>
                <a:sym typeface="Comic Sans MS"/>
              </a:rPr>
              <a:t>Please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00034" y="1999050"/>
            <a:ext cx="8332266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Why </a:t>
            </a:r>
            <a:r>
              <a:rPr lang="en-IN" b="1" dirty="0" err="1" smtClean="0">
                <a:latin typeface="Calibri" pitchFamily="34" charset="0"/>
              </a:rPr>
              <a:t>Plugins</a:t>
            </a:r>
            <a:r>
              <a:rPr lang="en-IN" b="1" dirty="0" smtClean="0">
                <a:latin typeface="Calibri" pitchFamily="34" charset="0"/>
              </a:rPr>
              <a:t>?</a:t>
            </a:r>
            <a:endParaRPr lang="en-IN" b="1" dirty="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What is a Plugin?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SzPct val="50000"/>
              <a:buNone/>
            </a:pPr>
            <a:r>
              <a:rPr lang="en-IN" sz="2000" dirty="0" smtClean="0">
                <a:latin typeface="Calibri" pitchFamily="34" charset="0"/>
              </a:rPr>
              <a:t>Plugin is package of code that extend the core functionality of WordPress. </a:t>
            </a:r>
          </a:p>
          <a:p>
            <a:pPr>
              <a:buSzPct val="50000"/>
              <a:buNone/>
            </a:pPr>
            <a:endParaRPr sz="200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How Plugin Works?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200" dirty="0" smtClean="0">
                <a:latin typeface="Calibri" pitchFamily="34" charset="0"/>
              </a:rPr>
              <a:t> </a:t>
            </a:r>
            <a:r>
              <a:rPr lang="en-IN" sz="2200" b="1" dirty="0" smtClean="0">
                <a:latin typeface="Calibri" pitchFamily="34" charset="0"/>
              </a:rPr>
              <a:t>Hooks</a:t>
            </a:r>
            <a:r>
              <a:rPr lang="en-IN" sz="2200" dirty="0" smtClean="0">
                <a:latin typeface="Calibri" pitchFamily="34" charset="0"/>
              </a:rPr>
              <a:t> are a way for one piece of code to interact/modify another piece of code.</a:t>
            </a:r>
          </a:p>
          <a:p>
            <a:pPr>
              <a:buFont typeface="Arial" pitchFamily="34" charset="0"/>
              <a:buChar char="•"/>
            </a:pPr>
            <a:r>
              <a:rPr lang="en-IN" sz="2200" dirty="0" smtClean="0">
                <a:latin typeface="Calibri" pitchFamily="34" charset="0"/>
              </a:rPr>
              <a:t> Two Types of Hooks : Actions, Filters</a:t>
            </a:r>
          </a:p>
          <a:p>
            <a:pPr>
              <a:buFont typeface="Arial" pitchFamily="34" charset="0"/>
              <a:buChar char="•"/>
            </a:pPr>
            <a:endParaRPr lang="en-IN" sz="22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sz="220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How Plugin Works?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IN" sz="2200" b="1" dirty="0" smtClean="0">
                <a:latin typeface="Calibri" pitchFamily="34" charset="0"/>
              </a:rPr>
              <a:t>Actions</a:t>
            </a:r>
            <a:r>
              <a:rPr lang="en-IN" sz="2200" dirty="0" smtClean="0">
                <a:latin typeface="Calibri" pitchFamily="34" charset="0"/>
              </a:rPr>
              <a:t> allow you to add data or change how WordPress operates</a:t>
            </a:r>
          </a:p>
          <a:p>
            <a:pPr>
              <a:buNone/>
            </a:pPr>
            <a:r>
              <a:rPr lang="en-IN" sz="2200" b="1" dirty="0" smtClean="0">
                <a:latin typeface="Calibri" pitchFamily="34" charset="0"/>
              </a:rPr>
              <a:t>Actions = Do Something</a:t>
            </a:r>
          </a:p>
          <a:p>
            <a:pPr>
              <a:buNone/>
            </a:pPr>
            <a:r>
              <a:rPr lang="en-IN" sz="2200" b="1" dirty="0" smtClean="0">
                <a:latin typeface="Calibri" pitchFamily="34" charset="0"/>
              </a:rPr>
              <a:t>Details: </a:t>
            </a:r>
            <a:r>
              <a:rPr lang="en-IN" sz="2200" dirty="0" smtClean="0">
                <a:latin typeface="Calibri" pitchFamily="34" charset="0"/>
              </a:rPr>
              <a:t>https://codex.wordpress.org/Plugin_API/Action_Reference</a:t>
            </a:r>
            <a:endParaRPr sz="220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How Plugin Works?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IN" sz="2200" b="1" dirty="0" smtClean="0">
                <a:latin typeface="Calibri" pitchFamily="34" charset="0"/>
              </a:rPr>
              <a:t>Filters</a:t>
            </a:r>
            <a:r>
              <a:rPr lang="en-IN" sz="2200" dirty="0" smtClean="0">
                <a:latin typeface="Calibri" pitchFamily="34" charset="0"/>
              </a:rPr>
              <a:t> give you the ability to change data during the execution of WordPress. </a:t>
            </a:r>
          </a:p>
          <a:p>
            <a:pPr>
              <a:buNone/>
            </a:pPr>
            <a:r>
              <a:rPr lang="en-IN" sz="2200" b="1" dirty="0" smtClean="0">
                <a:latin typeface="Calibri" pitchFamily="34" charset="0"/>
              </a:rPr>
              <a:t>Filters = Transform</a:t>
            </a:r>
          </a:p>
          <a:p>
            <a:pPr>
              <a:buNone/>
            </a:pPr>
            <a:r>
              <a:rPr lang="en-IN" sz="2200" b="1" dirty="0" smtClean="0">
                <a:latin typeface="Calibri" pitchFamily="34" charset="0"/>
              </a:rPr>
              <a:t>Details:</a:t>
            </a:r>
            <a:r>
              <a:rPr lang="en-IN" sz="2200" dirty="0" smtClean="0">
                <a:latin typeface="Calibri" pitchFamily="34" charset="0"/>
              </a:rPr>
              <a:t> https://codex.wordpress.org/Plugin_API/Filter_Reference</a:t>
            </a:r>
          </a:p>
          <a:p>
            <a:pPr>
              <a:buFont typeface="Arial" pitchFamily="34" charset="0"/>
              <a:buChar char="•"/>
            </a:pPr>
            <a:endParaRPr lang="en-IN" sz="22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sz="220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How to create a Plugin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What will </a:t>
            </a:r>
            <a:r>
              <a:rPr lang="en-IN" sz="2400" dirty="0" err="1" smtClean="0">
                <a:latin typeface="Calibri" pitchFamily="34" charset="0"/>
              </a:rPr>
              <a:t>plugin</a:t>
            </a:r>
            <a:r>
              <a:rPr lang="en-IN" sz="2400" dirty="0" smtClean="0">
                <a:latin typeface="Calibri" pitchFamily="34" charset="0"/>
              </a:rPr>
              <a:t> do?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Make a Plan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Follow Plugin Development recommendation</a:t>
            </a:r>
          </a:p>
          <a:p>
            <a:pPr>
              <a:buFont typeface="Arial" pitchFamily="34" charset="0"/>
              <a:buChar char="•"/>
            </a:pPr>
            <a:endParaRPr lang="en-IN" sz="2400" dirty="0" smtClean="0"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sz="2400">
              <a:latin typeface="Calibri" pitchFamily="34" charset="0"/>
            </a:endParaRPr>
          </a:p>
        </p:txBody>
      </p:sp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 descr="Welcome_board_on_college_pillar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805"/>
            <a:ext cx="9144012" cy="135589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b="1" dirty="0" smtClean="0">
                <a:latin typeface="Calibri" pitchFamily="34" charset="0"/>
              </a:rPr>
              <a:t>Plugin Directory Structure</a:t>
            </a:r>
            <a:endParaRPr lang="en-IN" b="1" dirty="0">
              <a:latin typeface="Calibri" pitchFamily="34" charset="0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IN" sz="2400" dirty="0" smtClean="0">
                <a:latin typeface="Calibri" pitchFamily="34" charset="0"/>
              </a:rPr>
              <a:t> Your Plugin</a:t>
            </a:r>
          </a:p>
          <a:p>
            <a:pPr lvl="1">
              <a:lnSpc>
                <a:spcPct val="100000"/>
              </a:lnSpc>
              <a:buNone/>
            </a:pPr>
            <a:r>
              <a:rPr lang="en-IN" sz="2000" dirty="0" smtClean="0">
                <a:latin typeface="Calibri" pitchFamily="34" charset="0"/>
              </a:rPr>
              <a:t>	</a:t>
            </a:r>
            <a:r>
              <a:rPr lang="en-IN" sz="2400" dirty="0" smtClean="0">
                <a:latin typeface="Calibri" pitchFamily="34" charset="0"/>
              </a:rPr>
              <a:t>/</a:t>
            </a:r>
            <a:r>
              <a:rPr lang="en-IN" sz="2400" dirty="0" err="1" smtClean="0">
                <a:latin typeface="Calibri" pitchFamily="34" charset="0"/>
              </a:rPr>
              <a:t>wp</a:t>
            </a:r>
            <a:r>
              <a:rPr lang="en-IN" sz="2400" dirty="0" smtClean="0">
                <a:latin typeface="Calibri" pitchFamily="34" charset="0"/>
              </a:rPr>
              <a:t>-content/</a:t>
            </a:r>
            <a:r>
              <a:rPr lang="en-IN" sz="2400" dirty="0" err="1" smtClean="0">
                <a:latin typeface="Calibri" pitchFamily="34" charset="0"/>
              </a:rPr>
              <a:t>plugins</a:t>
            </a:r>
            <a:r>
              <a:rPr lang="en-IN" sz="2400" dirty="0" smtClean="0">
                <a:latin typeface="Calibri" pitchFamily="34" charset="0"/>
              </a:rPr>
              <a:t>/my-</a:t>
            </a:r>
            <a:r>
              <a:rPr lang="en-IN" sz="2400" dirty="0" err="1" smtClean="0">
                <a:latin typeface="Calibri" pitchFamily="34" charset="0"/>
              </a:rPr>
              <a:t>plugin</a:t>
            </a:r>
            <a:endParaRPr lang="en-IN" sz="2000" dirty="0" smtClean="0">
              <a:latin typeface="Calibri" pitchFamily="34" charset="0"/>
            </a:endParaRPr>
          </a:p>
          <a:p>
            <a:pPr lvl="1">
              <a:lnSpc>
                <a:spcPct val="10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Calibri" pitchFamily="34" charset="0"/>
              </a:rPr>
              <a:t> </a:t>
            </a:r>
            <a:r>
              <a:rPr lang="en-IN" sz="2400" dirty="0" smtClean="0">
                <a:latin typeface="Calibri" pitchFamily="34" charset="0"/>
              </a:rPr>
              <a:t>Inside my-</a:t>
            </a:r>
            <a:r>
              <a:rPr lang="en-IN" sz="2400" dirty="0" err="1" smtClean="0">
                <a:latin typeface="Calibri" pitchFamily="34" charset="0"/>
              </a:rPr>
              <a:t>plugin</a:t>
            </a:r>
            <a:r>
              <a:rPr lang="en-IN" sz="2400" dirty="0" smtClean="0">
                <a:latin typeface="Calibri" pitchFamily="34" charset="0"/>
              </a:rPr>
              <a:t> Folder</a:t>
            </a:r>
          </a:p>
          <a:p>
            <a:pPr lvl="1">
              <a:lnSpc>
                <a:spcPct val="100000"/>
              </a:lnSpc>
              <a:buNone/>
            </a:pPr>
            <a:r>
              <a:rPr lang="en-IN" sz="2400" dirty="0" smtClean="0">
                <a:latin typeface="Calibri" pitchFamily="34" charset="0"/>
              </a:rPr>
              <a:t>	readme.txt</a:t>
            </a:r>
          </a:p>
          <a:p>
            <a:pPr lvl="1">
              <a:lnSpc>
                <a:spcPct val="100000"/>
              </a:lnSpc>
              <a:buNone/>
            </a:pPr>
            <a:r>
              <a:rPr lang="en-IN" sz="2400" dirty="0" smtClean="0">
                <a:latin typeface="Calibri" pitchFamily="34" charset="0"/>
              </a:rPr>
              <a:t>	my-plugin.php</a:t>
            </a:r>
          </a:p>
          <a:p>
            <a:pPr>
              <a:buFont typeface="Arial" pitchFamily="34" charset="0"/>
              <a:buChar char="•"/>
            </a:pPr>
            <a:endParaRPr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383</Words>
  <PresentationFormat>On-screen Show (16:9)</PresentationFormat>
  <Paragraphs>86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Slide 1</vt:lpstr>
      <vt:lpstr>About Me</vt:lpstr>
      <vt:lpstr>Why Plugins?</vt:lpstr>
      <vt:lpstr>What is a Plugin?</vt:lpstr>
      <vt:lpstr>How Plugin Works?</vt:lpstr>
      <vt:lpstr>How Plugin Works?</vt:lpstr>
      <vt:lpstr>How Plugin Works?</vt:lpstr>
      <vt:lpstr>How to create a Plugin</vt:lpstr>
      <vt:lpstr>Plugin Directory Structure</vt:lpstr>
      <vt:lpstr>Inside my-plugin.php</vt:lpstr>
      <vt:lpstr>Inside my-plugin.php</vt:lpstr>
      <vt:lpstr>Inside my-plugin.php</vt:lpstr>
      <vt:lpstr>Inside my-plugin.php</vt:lpstr>
      <vt:lpstr>Website Inauguration Ceremony</vt:lpstr>
      <vt:lpstr>Website Inauguration Ceremony : HTML &amp; CSS </vt:lpstr>
      <vt:lpstr>Website Inauguration Ceremony : JavaScript </vt:lpstr>
      <vt:lpstr>WP Curtain Raiser </vt:lpstr>
      <vt:lpstr>WP Curtain Raiser </vt:lpstr>
      <vt:lpstr>Best Practices</vt:lpstr>
      <vt:lpstr>Various API and Components</vt:lpstr>
      <vt:lpstr>Some Plugins by People in this Camp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abhishek</cp:lastModifiedBy>
  <cp:revision>23</cp:revision>
  <dcterms:modified xsi:type="dcterms:W3CDTF">2017-10-05T23:15:37Z</dcterms:modified>
</cp:coreProperties>
</file>